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144000" cy="6858000" type="screen4x3"/>
  <p:notesSz cx="6794500" cy="9918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729" autoAdjust="0"/>
  </p:normalViewPr>
  <p:slideViewPr>
    <p:cSldViewPr>
      <p:cViewPr varScale="1">
        <p:scale>
          <a:sx n="115" d="100"/>
          <a:sy n="115" d="100"/>
        </p:scale>
        <p:origin x="212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B11BD-2925-4BE0-82BF-5BF96A062039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7FAB5-7192-4764-81B4-F843B658A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071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A4700-FFB0-4863-B04A-2D94AA5AB3E1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438C-632C-4C5C-AC2D-7377C8780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2EEA92-150E-4A19-8B0B-BD70B99CF227}" type="datetimeFigureOut">
              <a:rPr kumimoji="1" lang="ja-JP" altLang="en-US" smtClean="0"/>
              <a:t>2018/8/19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sp>
        <p:nvSpPr>
          <p:cNvPr id="2" name="テキスト ボックス 1"/>
          <p:cNvSpPr txBox="1"/>
          <p:nvPr/>
        </p:nvSpPr>
        <p:spPr>
          <a:xfrm>
            <a:off x="2496683" y="701014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今後のスケジュール</a:t>
            </a:r>
            <a:r>
              <a:rPr kumimoji="1" lang="ja-JP" altLang="en-US" sz="2400" smtClean="0"/>
              <a:t>に</a:t>
            </a:r>
            <a:r>
              <a:rPr kumimoji="1" lang="ja-JP" altLang="en-US" sz="2400" smtClean="0"/>
              <a:t>ついて</a:t>
            </a:r>
            <a:endParaRPr kumimoji="1" lang="ja-JP" altLang="en-US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51979" y="386393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/>
              <a:t>2018.8.19</a:t>
            </a:r>
            <a:endParaRPr kumimoji="1" lang="ja-JP" altLang="en-US" sz="1200" dirty="0" smtClean="0"/>
          </a:p>
        </p:txBody>
      </p:sp>
      <p:grpSp>
        <p:nvGrpSpPr>
          <p:cNvPr id="36" name="図形グループ 35"/>
          <p:cNvGrpSpPr/>
          <p:nvPr/>
        </p:nvGrpSpPr>
        <p:grpSpPr>
          <a:xfrm>
            <a:off x="251520" y="1158034"/>
            <a:ext cx="8899810" cy="794845"/>
            <a:chOff x="251520" y="1386089"/>
            <a:chExt cx="8899810" cy="794845"/>
          </a:xfrm>
        </p:grpSpPr>
        <p:grpSp>
          <p:nvGrpSpPr>
            <p:cNvPr id="24" name="図形グループ 23"/>
            <p:cNvGrpSpPr/>
            <p:nvPr/>
          </p:nvGrpSpPr>
          <p:grpSpPr>
            <a:xfrm>
              <a:off x="251520" y="1956946"/>
              <a:ext cx="8712968" cy="223988"/>
              <a:chOff x="216860" y="1589743"/>
              <a:chExt cx="8712968" cy="223988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 flipV="1">
                <a:off x="216860" y="1766944"/>
                <a:ext cx="8712968" cy="46787"/>
              </a:xfrm>
              <a:prstGeom prst="line">
                <a:avLst/>
              </a:prstGeom>
              <a:ln w="25400">
                <a:solidFill>
                  <a:schemeClr val="tx1">
                    <a:alpha val="57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8927261" y="1589743"/>
                <a:ext cx="0" cy="1772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979712" y="1636530"/>
                <a:ext cx="0" cy="1772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テキスト ボックス 24"/>
            <p:cNvSpPr txBox="1"/>
            <p:nvPr/>
          </p:nvSpPr>
          <p:spPr>
            <a:xfrm>
              <a:off x="4572000" y="1386089"/>
              <a:ext cx="436273" cy="5885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altLang="ja-JP" sz="1600" dirty="0" smtClean="0"/>
                <a:t>10</a:t>
              </a:r>
              <a:r>
                <a:rPr kumimoji="1" lang="ja-JP" altLang="en-US" sz="1600" dirty="0" smtClean="0"/>
                <a:t>月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798767" y="1471130"/>
              <a:ext cx="430887" cy="50270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ja-JP" altLang="en-US" sz="1600" dirty="0" smtClean="0"/>
                <a:t>９</a:t>
              </a:r>
              <a:r>
                <a:rPr kumimoji="1" lang="ja-JP" altLang="en-US" sz="1600" dirty="0" smtClean="0"/>
                <a:t>月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803178" y="1397964"/>
              <a:ext cx="436273" cy="5459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altLang="ja-JP" sz="1600" dirty="0" smtClean="0"/>
                <a:t>11</a:t>
              </a:r>
              <a:r>
                <a:rPr kumimoji="1" lang="ja-JP" altLang="en-US" sz="1600" dirty="0" smtClean="0"/>
                <a:t>月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715057" y="1391161"/>
              <a:ext cx="436273" cy="5459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altLang="ja-JP" sz="1600" dirty="0" smtClean="0"/>
                <a:t>12</a:t>
              </a:r>
              <a:r>
                <a:rPr kumimoji="1" lang="ja-JP" altLang="en-US" sz="1600" dirty="0" smtClean="0"/>
                <a:t>月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243271" y="2013971"/>
            <a:ext cx="29546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一次相続対策プランニング</a:t>
            </a:r>
            <a:endParaRPr kumimoji="1" lang="ja-JP" altLang="en-US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4232" y="2398868"/>
            <a:ext cx="35958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 smtClean="0"/>
              <a:t>・文子さま名義の財産目録作成</a:t>
            </a:r>
            <a:endParaRPr lang="en-US" altLang="ja-JP" sz="1400" u="sng" dirty="0" smtClean="0"/>
          </a:p>
          <a:p>
            <a:r>
              <a:rPr lang="ja-JP" altLang="en-US" sz="1400" dirty="0" smtClean="0"/>
              <a:t>→</a:t>
            </a:r>
            <a:r>
              <a:rPr lang="ja-JP" altLang="en-US" sz="1400" dirty="0" smtClean="0"/>
              <a:t>素案</a:t>
            </a:r>
            <a:r>
              <a:rPr lang="ja-JP" altLang="en-US" sz="1400" dirty="0" smtClean="0"/>
              <a:t>を作成しながら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r>
              <a:rPr lang="ja-JP" altLang="en-US" sz="1400" dirty="0" smtClean="0"/>
              <a:t>行政書士・司法書士と連携して</a:t>
            </a:r>
            <a:endParaRPr lang="en-US" altLang="ja-JP" sz="1400" dirty="0" smtClean="0"/>
          </a:p>
          <a:p>
            <a:r>
              <a:rPr lang="ja-JP" altLang="en-US" sz="1400" dirty="0" smtClean="0"/>
              <a:t>文子さまの財産管理や任意後見制度利用の</a:t>
            </a:r>
            <a:endParaRPr lang="en-US" altLang="ja-JP" sz="1400" dirty="0" smtClean="0"/>
          </a:p>
          <a:p>
            <a:r>
              <a:rPr lang="ja-JP" altLang="en-US" sz="1400" dirty="0" smtClean="0"/>
              <a:t>準備に関してご提案いたします。</a:t>
            </a:r>
            <a:endParaRPr lang="en-US" altLang="ja-JP" sz="1400" dirty="0" smtClean="0"/>
          </a:p>
        </p:txBody>
      </p:sp>
      <p:sp>
        <p:nvSpPr>
          <p:cNvPr id="32" name="下矢印 31"/>
          <p:cNvSpPr/>
          <p:nvPr/>
        </p:nvSpPr>
        <p:spPr>
          <a:xfrm>
            <a:off x="1787214" y="3606954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0012" y="4097688"/>
            <a:ext cx="341632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　</a:t>
            </a:r>
            <a:r>
              <a:rPr lang="ja-JP" altLang="en-US" dirty="0" smtClean="0"/>
              <a:t>月　日（</a:t>
            </a:r>
            <a:r>
              <a:rPr lang="ja-JP" altLang="en-US" smtClean="0"/>
              <a:t>　</a:t>
            </a:r>
            <a:r>
              <a:rPr lang="ja-JP" altLang="en-US" smtClean="0"/>
              <a:t>）</a:t>
            </a:r>
            <a:r>
              <a:rPr lang="ja-JP" altLang="en-US" smtClean="0"/>
              <a:t>をめどにご報告</a:t>
            </a:r>
            <a:endParaRPr kumimoji="1" lang="ja-JP" altLang="en-US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81950" y="4976511"/>
            <a:ext cx="2031325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生前贈与サポート</a:t>
            </a:r>
            <a:endParaRPr kumimoji="1" lang="ja-JP" altLang="en-US" dirty="0" smtClean="0">
              <a:solidFill>
                <a:schemeClr val="bg1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1892330" y="5848219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21089" y="6347041"/>
            <a:ext cx="2492991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月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日（　）</a:t>
            </a:r>
            <a:r>
              <a:rPr kumimoji="1" lang="ja-JP" altLang="en-US" dirty="0" smtClean="0">
                <a:solidFill>
                  <a:schemeClr val="bg1"/>
                </a:solidFill>
              </a:rPr>
              <a:t>ご報告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14080" y="2073287"/>
            <a:ext cx="2954655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smtClean="0">
                <a:solidFill>
                  <a:schemeClr val="bg1"/>
                </a:solidFill>
              </a:rPr>
              <a:t>家族会議支援</a:t>
            </a:r>
            <a:endParaRPr kumimoji="1" lang="ja-JP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786311" y="2821083"/>
            <a:ext cx="3775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・</a:t>
            </a:r>
            <a:r>
              <a:rPr lang="ja-JP" altLang="en-US" sz="1400" dirty="0" smtClean="0"/>
              <a:t>一次相続対策</a:t>
            </a:r>
            <a:r>
              <a:rPr lang="ja-JP" altLang="en-US" sz="1400" dirty="0" smtClean="0"/>
              <a:t>関連</a:t>
            </a:r>
            <a:r>
              <a:rPr lang="ja-JP" altLang="en-US" sz="1400" dirty="0" smtClean="0"/>
              <a:t>の情報が揃ったら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ご家族での家族会議開催を</a:t>
            </a:r>
            <a:r>
              <a:rPr kumimoji="1" lang="ja-JP" altLang="en-US" sz="1400" dirty="0" smtClean="0"/>
              <a:t>支援</a:t>
            </a:r>
            <a:r>
              <a:rPr lang="ja-JP" altLang="en-US" sz="1400" dirty="0" smtClean="0"/>
              <a:t>いたします</a:t>
            </a:r>
            <a:r>
              <a:rPr lang="ja-JP" altLang="en-US" sz="1400" dirty="0" smtClean="0"/>
              <a:t>。</a:t>
            </a:r>
            <a:endParaRPr lang="en-US" altLang="ja-JP" sz="1400" dirty="0"/>
          </a:p>
          <a:p>
            <a:r>
              <a:rPr kumimoji="1" lang="ja-JP" altLang="en-US" sz="1400" dirty="0" smtClean="0"/>
              <a:t>（個別に資料などを準備します）</a:t>
            </a:r>
            <a:endParaRPr kumimoji="1" lang="en-US" altLang="ja-JP" sz="14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58621" y="4225379"/>
            <a:ext cx="272382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月　日（　）</a:t>
            </a:r>
            <a:r>
              <a:rPr kumimoji="1" lang="ja-JP" altLang="en-US" dirty="0" smtClean="0">
                <a:solidFill>
                  <a:schemeClr val="bg1"/>
                </a:solidFill>
              </a:rPr>
              <a:t>開催予定</a:t>
            </a:r>
          </a:p>
        </p:txBody>
      </p:sp>
      <p:sp>
        <p:nvSpPr>
          <p:cNvPr id="43" name="下矢印 42"/>
          <p:cNvSpPr/>
          <p:nvPr/>
        </p:nvSpPr>
        <p:spPr>
          <a:xfrm>
            <a:off x="4860193" y="3757071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6207" y="4772897"/>
            <a:ext cx="3416321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遺言書作成サポート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86858" y="5364152"/>
            <a:ext cx="34083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・１１月に遺言書作成に取り組んで</a:t>
            </a:r>
            <a:endParaRPr lang="en-US" altLang="ja-JP" sz="1400" dirty="0" smtClean="0"/>
          </a:p>
          <a:p>
            <a:r>
              <a:rPr lang="ja-JP" altLang="en-US" sz="1400" dirty="0" smtClean="0"/>
              <a:t>いただきます。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・公正証書遺言</a:t>
            </a:r>
            <a:r>
              <a:rPr lang="en-US" altLang="ja-JP" sz="1400" dirty="0" smtClean="0"/>
              <a:t>or</a:t>
            </a:r>
            <a:r>
              <a:rPr lang="ja-JP" altLang="en-US" sz="1400" dirty="0" smtClean="0"/>
              <a:t>自筆証書遺言、どちら</a:t>
            </a:r>
            <a:endParaRPr lang="en-US" altLang="ja-JP" sz="1400" dirty="0" smtClean="0"/>
          </a:p>
          <a:p>
            <a:r>
              <a:rPr lang="ja-JP" altLang="en-US" sz="1400" dirty="0" smtClean="0"/>
              <a:t>でも可。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（自筆証書の場合は必要な用紙などは</a:t>
            </a:r>
            <a:endParaRPr lang="en-US" altLang="ja-JP" sz="1400" dirty="0" smtClean="0"/>
          </a:p>
          <a:p>
            <a:r>
              <a:rPr lang="ja-JP" altLang="en-US" sz="1400" dirty="0" smtClean="0"/>
              <a:t>ご用意いたします）</a:t>
            </a:r>
            <a:endParaRPr lang="en-US" altLang="ja-JP" sz="1400" dirty="0" smtClean="0"/>
          </a:p>
        </p:txBody>
      </p:sp>
      <p:sp>
        <p:nvSpPr>
          <p:cNvPr id="47" name="正方形/長方形 46"/>
          <p:cNvSpPr/>
          <p:nvPr/>
        </p:nvSpPr>
        <p:spPr>
          <a:xfrm>
            <a:off x="8021315" y="1929485"/>
            <a:ext cx="943173" cy="482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予　備　期　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4870" y="4532745"/>
            <a:ext cx="3185487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財産管理・後見制度サポート</a:t>
            </a:r>
            <a:endParaRPr kumimoji="1" lang="ja-JP" altLang="en-US" dirty="0" smtClean="0">
              <a:solidFill>
                <a:schemeClr val="bg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8021315" y="1687077"/>
            <a:ext cx="0" cy="1772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5" idx="2"/>
          </p:cNvCxnSpPr>
          <p:nvPr/>
        </p:nvCxnSpPr>
        <p:spPr>
          <a:xfrm flipH="1">
            <a:off x="4790136" y="1746620"/>
            <a:ext cx="1" cy="15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412783" y="5412365"/>
            <a:ext cx="1569660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登記</a:t>
            </a:r>
            <a:r>
              <a:rPr lang="ja-JP" altLang="en-US" dirty="0" smtClean="0">
                <a:solidFill>
                  <a:schemeClr val="bg1"/>
                </a:solidFill>
              </a:rPr>
              <a:t>サポート</a:t>
            </a:r>
            <a:endParaRPr kumimoji="1" lang="ja-JP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タム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オータム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34619</TotalTime>
  <Words>111</Words>
  <Application>Microsoft Macintosh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Book Antiqua</vt:lpstr>
      <vt:lpstr>Calibri</vt:lpstr>
      <vt:lpstr>Century Gothic</vt:lpstr>
      <vt:lpstr>HGS明朝B</vt:lpstr>
      <vt:lpstr>ＭＳ Ｐゴシック</vt:lpstr>
      <vt:lpstr>ＭＳ ゴシック</vt:lpstr>
      <vt:lpstr>Arial</vt:lpstr>
      <vt:lpstr>オータム</vt:lpstr>
      <vt:lpstr>PowerPoint プレゼンテーション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川口宗治</dc:creator>
  <cp:lastModifiedBy>川口 宗治</cp:lastModifiedBy>
  <cp:revision>252</cp:revision>
  <cp:lastPrinted>2017-09-05T05:57:20Z</cp:lastPrinted>
  <dcterms:created xsi:type="dcterms:W3CDTF">2014-01-09T07:06:07Z</dcterms:created>
  <dcterms:modified xsi:type="dcterms:W3CDTF">2018-08-18T21:38:05Z</dcterms:modified>
</cp:coreProperties>
</file>